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7AD9-0415-28F8-62ED-6DD63B55A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13E08-1885-39F3-2425-3D1BAB42E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26F36-F4C1-2BE6-2EAA-59A96487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266E-C04A-4781-8C35-A18F36C973F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E5129-3B05-E354-30F6-F8099E9C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DA0F1-3494-D481-6805-9B673ECF2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04C7-EE79-46EE-98CE-40A34520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0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27DA4-3A35-8A93-5F36-45640A4AC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8A577-5647-09CA-C94C-3D4CF1631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D695D-A91F-BC7C-E90A-1318D935A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266E-C04A-4781-8C35-A18F36C973F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8BB60-AAC0-1C76-4E7D-691304CA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519DD-7BC9-3690-E831-BA11B5E58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04C7-EE79-46EE-98CE-40A34520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1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D33228-B4F2-68E2-59DA-2849FCB92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C2D09-89A0-04FF-59DC-C54F9AF26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B9A69-5C9D-EEA3-99A6-5F7A11F7D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266E-C04A-4781-8C35-A18F36C973F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40A66-C15B-0EE4-6997-12F59B52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44E87-FA4D-692E-7A18-CD673A0E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04C7-EE79-46EE-98CE-40A34520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87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CA89EE0-3EDA-39FC-82FA-BCDE6AD2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045"/>
            <a:ext cx="10515600" cy="84557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295D6A-0061-A3D9-6118-50FF80787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3"/>
            <a:ext cx="10515600" cy="387391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3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1FD1-6E84-312E-C9BF-40600BA7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CECFE-707B-574E-B44D-0C7C71129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2269F-ED17-3275-B9C8-4FF02BEF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266E-C04A-4781-8C35-A18F36C973F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FDEE5-A2C5-5804-716A-90B660C2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6EC10-B006-5C71-470C-C8CCB6AD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04C7-EE79-46EE-98CE-40A34520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11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7AC26-20EF-D66C-3D10-9FE0B8E9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2B7F3-0655-D1E0-74BB-7AB6B3456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45D19-8AC1-95B5-A7BB-E1FD8E7F4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2FDB7-DCE1-06A7-88E0-9575B07A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266E-C04A-4781-8C35-A18F36C973F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60B75-6DF6-082F-D119-6E68C55C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BBD68-F8B5-4C90-D96D-08423401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04C7-EE79-46EE-98CE-40A34520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6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6AE1C-5A4B-E9BE-6AE4-A73564C52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B4A22-EAC8-4C0B-0A3E-3BE770436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E37CF-7BB3-5149-7D96-02487E4F9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19AD83-030C-CD08-0077-57229415C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61772D-189B-5E37-E8B2-A36D17D41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844ED-05C6-FD43-DBA6-636082B3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266E-C04A-4781-8C35-A18F36C973F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EDCCF4-97D6-257F-1E33-85E5C86DF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A0416F-91FE-7755-8E80-B7D810B9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04C7-EE79-46EE-98CE-40A34520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5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9DF6-20D1-EF55-D0DB-CDD0BD73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28DC-4395-CAC7-DE38-3CC5216EE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266E-C04A-4781-8C35-A18F36C973F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A24D2-6454-2BBF-F805-DEE8562DB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E533E-1A83-80B4-4587-F48FD0D8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04C7-EE79-46EE-98CE-40A34520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5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8F0C74-CDF1-B768-12EF-AAECBABD0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266E-C04A-4781-8C35-A18F36C973F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8E802-EBDB-4E9A-AEAD-2F53D668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9C55E-0290-F9B0-AB5D-9A204576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04C7-EE79-46EE-98CE-40A34520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4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07DFB-9651-EE62-8D1B-F62E4480F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E33D6-DF9A-C6A5-D3D6-563D7FC4B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C8148-8070-97AA-3202-887C4044C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DFAD5-3BB2-AA11-BF5B-0A4B1807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266E-C04A-4781-8C35-A18F36C973F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89886-D66F-37CB-B222-E74C8ABC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DE0F4-E65E-00CF-E7FC-6508134CE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04C7-EE79-46EE-98CE-40A34520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91238-45A5-14E2-84B9-49920053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CFE50A-4320-DE3B-33B0-7CACF2806A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94068-3D1A-E3A7-C059-041449822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F07ED-91E4-89D6-1477-AF36322E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266E-C04A-4781-8C35-A18F36C973F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EC557-0552-51D2-564A-F640261C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9FA52-F316-FC73-74BB-D871247A4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204C7-EE79-46EE-98CE-40A34520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6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296189-94F9-916F-BE01-446BB1AF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6B793-5F41-15F1-EBBA-C8CEE81AE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46CE5-9A8D-ED41-C08A-C315E6107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6266E-C04A-4781-8C35-A18F36C973F2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69881-D551-3861-982B-8FD0BE289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9ACDD-505C-C75C-13F5-66FDCCB2A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204C7-EE79-46EE-98CE-40A345206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7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19FE28-3B11-B2DC-BB2A-A16BFCC654D1}"/>
              </a:ext>
            </a:extLst>
          </p:cNvPr>
          <p:cNvSpPr txBox="1">
            <a:spLocks/>
          </p:cNvSpPr>
          <p:nvPr/>
        </p:nvSpPr>
        <p:spPr>
          <a:xfrm>
            <a:off x="7226710" y="1856808"/>
            <a:ext cx="4807974" cy="706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here..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228B5-CDE4-4DA0-6754-AC0256D48FB8}"/>
              </a:ext>
            </a:extLst>
          </p:cNvPr>
          <p:cNvSpPr txBox="1"/>
          <p:nvPr/>
        </p:nvSpPr>
        <p:spPr>
          <a:xfrm>
            <a:off x="6951407" y="4023540"/>
            <a:ext cx="34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Author 1, Author 2,..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1D87D-A524-5DE2-3596-62BEBC39325C}"/>
              </a:ext>
            </a:extLst>
          </p:cNvPr>
          <p:cNvSpPr txBox="1"/>
          <p:nvPr/>
        </p:nvSpPr>
        <p:spPr>
          <a:xfrm>
            <a:off x="6951407" y="4571836"/>
            <a:ext cx="34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Affiliation 1, Affiliation 2,..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0FBF0-42A1-45F5-5722-E3DEDA0B939D}"/>
              </a:ext>
            </a:extLst>
          </p:cNvPr>
          <p:cNvSpPr txBox="1"/>
          <p:nvPr/>
        </p:nvSpPr>
        <p:spPr>
          <a:xfrm>
            <a:off x="6951407" y="5391143"/>
            <a:ext cx="34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Presenting Author : </a:t>
            </a:r>
          </a:p>
        </p:txBody>
      </p:sp>
    </p:spTree>
    <p:extLst>
      <p:ext uri="{BB962C8B-B14F-4D97-AF65-F5344CB8AC3E}">
        <p14:creationId xmlns:p14="http://schemas.microsoft.com/office/powerpoint/2010/main" val="2645136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D192D-9572-813B-2EE1-E3CCC196B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125E4-EBF3-A23A-32FA-5FCE559CA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9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2172-07E6-62B8-6FA3-F21259ADC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08A95-B700-3FE3-AF73-1CF76DF13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41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5F35-45F8-B0EE-0874-D0B1E1AA5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D99BF-9EB2-FC7D-4E6B-5B78E2CBD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5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BF9C-F1E0-A5AF-98FA-36103ACE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3495C-5949-9CF2-4D67-9F6898063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2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770C-514C-C7E6-7B4B-FB203414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30410-B62C-C586-5645-3486A52B7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63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</Words>
  <Application>Microsoft Office PowerPoint</Application>
  <PresentationFormat>Widescreen</PresentationFormat>
  <Paragraphs>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KGP DENUWAN</dc:creator>
  <cp:lastModifiedBy>KGP DENUWAN</cp:lastModifiedBy>
  <cp:revision>5</cp:revision>
  <dcterms:created xsi:type="dcterms:W3CDTF">2025-01-26T15:14:12Z</dcterms:created>
  <dcterms:modified xsi:type="dcterms:W3CDTF">2025-01-27T03:10:31Z</dcterms:modified>
</cp:coreProperties>
</file>